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8" r:id="rId2"/>
    <p:sldId id="263" r:id="rId3"/>
    <p:sldId id="261" r:id="rId4"/>
    <p:sldId id="270" r:id="rId5"/>
    <p:sldId id="272" r:id="rId6"/>
    <p:sldId id="273" r:id="rId7"/>
    <p:sldId id="274" r:id="rId8"/>
    <p:sldId id="276" r:id="rId9"/>
    <p:sldId id="281" r:id="rId10"/>
    <p:sldId id="282" r:id="rId11"/>
    <p:sldId id="283" r:id="rId12"/>
    <p:sldId id="277" r:id="rId13"/>
    <p:sldId id="279" r:id="rId14"/>
    <p:sldId id="280" r:id="rId15"/>
    <p:sldId id="287" r:id="rId16"/>
    <p:sldId id="288" r:id="rId17"/>
    <p:sldId id="285"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21C"/>
    <a:srgbClr val="FF9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65"/>
    <p:restoredTop sz="96966"/>
  </p:normalViewPr>
  <p:slideViewPr>
    <p:cSldViewPr snapToGrid="0">
      <p:cViewPr varScale="1">
        <p:scale>
          <a:sx n="157" d="100"/>
          <a:sy n="157" d="100"/>
        </p:scale>
        <p:origin x="10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15</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11/3/23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11/3/23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11/3/23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11/3/23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11/3/23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11/3/23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11/3/23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11/3/23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11/3/23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11/3/23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11/3/23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11/3/23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3.xml.rels><?xml version="1.0" encoding="UTF-8" standalone="yes"?>
<Relationships xmlns="http://schemas.openxmlformats.org/package/2006/relationships"><Relationship Id="rId7"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10.png"/><Relationship Id="rId4" Type="http://schemas.openxmlformats.org/officeDocument/2006/relationships/image" Target="../media/image340.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70.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10</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11</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12</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10199512" cy="3824817"/>
            <a:chOff x="0" y="980017"/>
            <a:chExt cx="12192000" cy="4572000"/>
          </a:xfrm>
        </p:grpSpPr>
        <p:grpSp>
          <p:nvGrpSpPr>
            <p:cNvPr id="6" name="Group 5">
              <a:extLst>
                <a:ext uri="{FF2B5EF4-FFF2-40B4-BE49-F238E27FC236}">
                  <a16:creationId xmlns:a16="http://schemas.microsoft.com/office/drawing/2014/main" id="{C5AA96C5-DE8C-B2A9-A849-A820D17BF538}"/>
                </a:ext>
              </a:extLst>
            </p:cNvPr>
            <p:cNvGrpSpPr/>
            <p:nvPr/>
          </p:nvGrpSpPr>
          <p:grpSpPr>
            <a:xfrm>
              <a:off x="0" y="980017"/>
              <a:ext cx="12192000" cy="4572000"/>
              <a:chOff x="746759" y="1108790"/>
              <a:chExt cx="12788950" cy="4795856"/>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2"/>
              <a:stretch>
                <a:fillRect/>
              </a:stretch>
            </p:blipFill>
            <p:spPr>
              <a:xfrm>
                <a:off x="746759" y="1108790"/>
                <a:ext cx="6394475" cy="4795856"/>
              </a:xfrm>
              <a:prstGeom prst="rect">
                <a:avLst/>
              </a:prstGeom>
            </p:spPr>
          </p:pic>
          <p:pic>
            <p:nvPicPr>
              <p:cNvPr id="5" name="Picture 4">
                <a:extLst>
                  <a:ext uri="{FF2B5EF4-FFF2-40B4-BE49-F238E27FC236}">
                    <a16:creationId xmlns:a16="http://schemas.microsoft.com/office/drawing/2014/main" id="{4E04ED0E-A550-E3D2-A3D6-430370935A1C}"/>
                  </a:ext>
                </a:extLst>
              </p:cNvPr>
              <p:cNvPicPr>
                <a:picLocks noChangeAspect="1"/>
              </p:cNvPicPr>
              <p:nvPr/>
            </p:nvPicPr>
            <p:blipFill>
              <a:blip r:embed="rId3"/>
              <a:stretch>
                <a:fillRect/>
              </a:stretch>
            </p:blipFill>
            <p:spPr>
              <a:xfrm>
                <a:off x="7141234" y="1108790"/>
                <a:ext cx="6394475" cy="4795856"/>
              </a:xfrm>
              <a:prstGeom prst="rect">
                <a:avLst/>
              </a:prstGeom>
            </p:spPr>
          </p:pic>
        </p:grpSp>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450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13</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14</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5 – 7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15</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with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xmlns="">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88691" y="5335103"/>
            <a:ext cx="3853940" cy="523220"/>
          </a:xfrm>
          <a:prstGeom prst="rect">
            <a:avLst/>
          </a:prstGeom>
          <a:noFill/>
        </p:spPr>
        <p:txBody>
          <a:bodyPr wrap="none" rtlCol="0">
            <a:spAutoFit/>
          </a:bodyPr>
          <a:lstStyle/>
          <a:p>
            <a:r>
              <a:rPr lang="en-US" sz="1400" dirty="0"/>
              <a:t>6 </a:t>
            </a:r>
            <a:r>
              <a:rPr lang="en-US" sz="1400" dirty="0" err="1"/>
              <a:t>ps</a:t>
            </a:r>
            <a:r>
              <a:rPr lang="en-US" sz="1400" dirty="0"/>
              <a:t>/nm/km at 400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3" name="Picture 12">
            <a:extLst>
              <a:ext uri="{FF2B5EF4-FFF2-40B4-BE49-F238E27FC236}">
                <a16:creationId xmlns:a16="http://schemas.microsoft.com/office/drawing/2014/main" id="{1296941E-E634-24FE-89D6-BB890330EB7D}"/>
              </a:ext>
            </a:extLst>
          </p:cNvPr>
          <p:cNvPicPr>
            <a:picLocks noChangeAspect="1"/>
          </p:cNvPicPr>
          <p:nvPr/>
        </p:nvPicPr>
        <p:blipFill>
          <a:blip r:embed="rId4"/>
          <a:stretch>
            <a:fillRect/>
          </a:stretch>
        </p:blipFill>
        <p:spPr>
          <a:xfrm>
            <a:off x="803040" y="2057554"/>
            <a:ext cx="4225243" cy="3347925"/>
          </a:xfrm>
          <a:prstGeom prst="rect">
            <a:avLst/>
          </a:prstGeom>
        </p:spPr>
      </p:pic>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5"/>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6"/>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spTree>
    <p:extLst>
      <p:ext uri="{BB962C8B-B14F-4D97-AF65-F5344CB8AC3E}">
        <p14:creationId xmlns:p14="http://schemas.microsoft.com/office/powerpoint/2010/main" val="3580932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16</a:t>
            </a:fld>
            <a:endParaRPr lang="en-US"/>
          </a:p>
        </p:txBody>
      </p:sp>
    </p:spTree>
    <p:extLst>
      <p:ext uri="{BB962C8B-B14F-4D97-AF65-F5344CB8AC3E}">
        <p14:creationId xmlns:p14="http://schemas.microsoft.com/office/powerpoint/2010/main" val="780165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17</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610600" y="531198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Using simulation to optimize pre-chirp for 200 MHz</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18</a:t>
            </a:fld>
            <a:endParaRPr lang="en-US"/>
          </a:p>
        </p:txBody>
      </p:sp>
    </p:spTree>
    <p:extLst>
      <p:ext uri="{BB962C8B-B14F-4D97-AF65-F5344CB8AC3E}">
        <p14:creationId xmlns:p14="http://schemas.microsoft.com/office/powerpoint/2010/main" val="2731951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9</a:t>
            </a:fld>
            <a:endParaRPr lang="en-US"/>
          </a:p>
        </p:txBody>
      </p:sp>
    </p:spTree>
    <p:extLst>
      <p:ext uri="{BB962C8B-B14F-4D97-AF65-F5344CB8AC3E}">
        <p14:creationId xmlns:p14="http://schemas.microsoft.com/office/powerpoint/2010/main" val="1612518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20983</TotalTime>
  <Words>1304</Words>
  <Application>Microsoft Macintosh PowerPoint</Application>
  <PresentationFormat>Widescreen</PresentationFormat>
  <Paragraphs>147</Paragraphs>
  <Slides>18</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 (only works for high rep-rate ~1 GHz)</vt:lpstr>
      <vt:lpstr>Using simulation to optimize pre-chirp for 200 MHz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76</cp:revision>
  <dcterms:created xsi:type="dcterms:W3CDTF">2023-10-10T20:15:56Z</dcterms:created>
  <dcterms:modified xsi:type="dcterms:W3CDTF">2023-11-03T23:53:43Z</dcterms:modified>
</cp:coreProperties>
</file>